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3"/>
  </p:notesMasterIdLst>
  <p:sldIdLst>
    <p:sldId id="260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C3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6"/>
    <p:restoredTop sz="96405"/>
  </p:normalViewPr>
  <p:slideViewPr>
    <p:cSldViewPr snapToGrid="0" snapToObjects="1">
      <p:cViewPr varScale="1">
        <p:scale>
          <a:sx n="106" d="100"/>
          <a:sy n="106" d="100"/>
        </p:scale>
        <p:origin x="208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2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3D2D4-F93D-2D4C-82CE-29F4EA37441C}" type="datetimeFigureOut">
              <a:rPr lang="en-US" smtClean="0"/>
              <a:t>10/3/24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A85D0-0E1D-F943-9709-73CBDED68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397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C222890-C15C-E84E-9BE6-05619BE2F925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7E97C-333B-AB4E-A77A-9CC668EED88F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3FED0-CF45-0842-A5FF-0636F3C2A606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16826-3E65-7E47-9F33-2BB658991B52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4CF9F-3171-1342-99D0-357C65531457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1E40-CEAA-B14E-9DB6-6DF7D537D405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FD3F7-D088-DE4B-A397-54CB4671EF80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A5CE-1CE6-E14E-B308-68EEA820E1C9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CA5F4-5831-9B41-82E1-35F794B37F64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1C6C2-055B-EE49-AA39-47334697192C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3A549-35F3-A046-86D3-ADA90833AE1E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9459-85D5-1147-BE79-8BE5830158B6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5F332-3473-3147-A195-F9276202C151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F264B-C0C7-CF43-9DBF-0B3D53799D8B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51716-F5BA-3240-A990-45555A16BAEC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F68E6-4DB6-4342-B5EA-B150EA944927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17F00-64FC-DD4E-9E51-51A7B882D1F3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05CF3-C86A-4B4D-9774-856B20A5BEC7}" type="datetime1">
              <a:rPr lang="en-CA" smtClean="0"/>
              <a:t>2024-10-03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13" Type="http://schemas.openxmlformats.org/officeDocument/2006/relationships/image" Target="../media/image14.tiff"/><Relationship Id="rId3" Type="http://schemas.openxmlformats.org/officeDocument/2006/relationships/image" Target="../media/image4.png"/><Relationship Id="rId7" Type="http://schemas.openxmlformats.org/officeDocument/2006/relationships/image" Target="../media/image8.tiff"/><Relationship Id="rId12" Type="http://schemas.openxmlformats.org/officeDocument/2006/relationships/image" Target="../media/image13.tiff"/><Relationship Id="rId2" Type="http://schemas.openxmlformats.org/officeDocument/2006/relationships/image" Target="../media/image3.emf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11" Type="http://schemas.openxmlformats.org/officeDocument/2006/relationships/image" Target="../media/image12.tiff"/><Relationship Id="rId5" Type="http://schemas.openxmlformats.org/officeDocument/2006/relationships/image" Target="../media/image6.tiff"/><Relationship Id="rId15" Type="http://schemas.openxmlformats.org/officeDocument/2006/relationships/image" Target="../media/image16.tiff"/><Relationship Id="rId10" Type="http://schemas.openxmlformats.org/officeDocument/2006/relationships/image" Target="../media/image11.png"/><Relationship Id="rId4" Type="http://schemas.openxmlformats.org/officeDocument/2006/relationships/image" Target="../media/image5.tiff"/><Relationship Id="rId9" Type="http://schemas.openxmlformats.org/officeDocument/2006/relationships/image" Target="../media/image10.tiff"/><Relationship Id="rId14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5E71ABD-1DCD-B94C-B76C-033FFF5DF5F1}"/>
              </a:ext>
            </a:extLst>
          </p:cNvPr>
          <p:cNvCxnSpPr>
            <a:cxnSpLocks/>
          </p:cNvCxnSpPr>
          <p:nvPr/>
        </p:nvCxnSpPr>
        <p:spPr>
          <a:xfrm flipH="1">
            <a:off x="5332234" y="4616998"/>
            <a:ext cx="18356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D7288B9-1E2C-FB44-9AB9-25E87A128F96}"/>
              </a:ext>
            </a:extLst>
          </p:cNvPr>
          <p:cNvCxnSpPr>
            <a:cxnSpLocks/>
          </p:cNvCxnSpPr>
          <p:nvPr/>
        </p:nvCxnSpPr>
        <p:spPr>
          <a:xfrm flipH="1" flipV="1">
            <a:off x="6544535" y="4759923"/>
            <a:ext cx="153782" cy="9560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2C0E08D-7DE4-A24F-921B-A9A69AE6FC22}"/>
              </a:ext>
            </a:extLst>
          </p:cNvPr>
          <p:cNvCxnSpPr>
            <a:cxnSpLocks/>
          </p:cNvCxnSpPr>
          <p:nvPr/>
        </p:nvCxnSpPr>
        <p:spPr>
          <a:xfrm flipV="1">
            <a:off x="5858614" y="4789730"/>
            <a:ext cx="234297" cy="1402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D86D208-3BF0-504E-AADB-BFB2CAC0D47E}"/>
              </a:ext>
            </a:extLst>
          </p:cNvPr>
          <p:cNvCxnSpPr>
            <a:cxnSpLocks/>
            <a:endCxn id="34" idx="4"/>
          </p:cNvCxnSpPr>
          <p:nvPr/>
        </p:nvCxnSpPr>
        <p:spPr>
          <a:xfrm flipV="1">
            <a:off x="6331692" y="4932181"/>
            <a:ext cx="0" cy="26385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09F03A5-BC5E-F243-85A2-2711089136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49" t="1" b="24502"/>
          <a:stretch/>
        </p:blipFill>
        <p:spPr>
          <a:xfrm>
            <a:off x="3070753" y="1437257"/>
            <a:ext cx="6544102" cy="2942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94074D-1E67-AD4C-9126-0AC8B1AA6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090153" y="2690891"/>
            <a:ext cx="1331843" cy="66356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641284B-C2C6-384F-8B52-DDA6FBC685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080794"/>
              </p:ext>
            </p:extLst>
          </p:nvPr>
        </p:nvGraphicFramePr>
        <p:xfrm>
          <a:off x="9613556" y="2570810"/>
          <a:ext cx="2578444" cy="1463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1514">
                  <a:extLst>
                    <a:ext uri="{9D8B030D-6E8A-4147-A177-3AD203B41FA5}">
                      <a16:colId xmlns:a16="http://schemas.microsoft.com/office/drawing/2014/main" val="2335024964"/>
                    </a:ext>
                  </a:extLst>
                </a:gridCol>
                <a:gridCol w="802700">
                  <a:extLst>
                    <a:ext uri="{9D8B030D-6E8A-4147-A177-3AD203B41FA5}">
                      <a16:colId xmlns:a16="http://schemas.microsoft.com/office/drawing/2014/main" val="431559780"/>
                    </a:ext>
                  </a:extLst>
                </a:gridCol>
                <a:gridCol w="804230">
                  <a:extLst>
                    <a:ext uri="{9D8B030D-6E8A-4147-A177-3AD203B41FA5}">
                      <a16:colId xmlns:a16="http://schemas.microsoft.com/office/drawing/2014/main" val="29454357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50" dirty="0"/>
                        <a:t>Single cell</a:t>
                      </a:r>
                      <a:endParaRPr lang="en-US" sz="125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15404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50" dirty="0"/>
                        <a:t>Bulk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17016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50" dirty="0"/>
                        <a:t>Short reads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412821"/>
                  </a:ext>
                </a:extLst>
              </a:tr>
              <a:tr h="276070">
                <a:tc>
                  <a:txBody>
                    <a:bodyPr/>
                    <a:lstStyle/>
                    <a:p>
                      <a:r>
                        <a:rPr lang="en-US" sz="1250" dirty="0"/>
                        <a:t>Long reads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928720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1183D50-2176-8C49-9B8D-9CE23C176E4F}"/>
              </a:ext>
            </a:extLst>
          </p:cNvPr>
          <p:cNvSpPr txBox="1"/>
          <p:nvPr/>
        </p:nvSpPr>
        <p:spPr>
          <a:xfrm>
            <a:off x="6165816" y="798292"/>
            <a:ext cx="12153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DNA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6DF632-30E7-754D-A360-716C988FF785}"/>
              </a:ext>
            </a:extLst>
          </p:cNvPr>
          <p:cNvSpPr txBox="1"/>
          <p:nvPr/>
        </p:nvSpPr>
        <p:spPr>
          <a:xfrm>
            <a:off x="10562733" y="798292"/>
            <a:ext cx="11224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RNA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EE81F8-445C-DA4D-9C86-34BEDC15C7C0}"/>
              </a:ext>
            </a:extLst>
          </p:cNvPr>
          <p:cNvSpPr txBox="1"/>
          <p:nvPr/>
        </p:nvSpPr>
        <p:spPr>
          <a:xfrm>
            <a:off x="1668659" y="798292"/>
            <a:ext cx="12153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AMP</a:t>
            </a:r>
            <a:endParaRPr lang="en-US" sz="4000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B08F8B6-1469-F540-BA57-2A6B81F36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32008" y="1538426"/>
            <a:ext cx="826295" cy="10000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1B7837-AA0A-0046-8E5F-F68837A810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-6150"/>
          <a:stretch/>
        </p:blipFill>
        <p:spPr>
          <a:xfrm>
            <a:off x="11368440" y="1538426"/>
            <a:ext cx="877109" cy="10000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96A1BD7-00A3-6944-BA19-7E9C3B16FF24}"/>
              </a:ext>
            </a:extLst>
          </p:cNvPr>
          <p:cNvSpPr txBox="1"/>
          <p:nvPr/>
        </p:nvSpPr>
        <p:spPr>
          <a:xfrm>
            <a:off x="11642514" y="1804888"/>
            <a:ext cx="27764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i="1" dirty="0">
                <a:solidFill>
                  <a:schemeClr val="bg1"/>
                </a:solidFill>
                <a:latin typeface="Arial" panose="020B0604020202020204" pitchFamily="34" charset="0"/>
                <a:ea typeface="Apple Symbols" panose="02000000000000000000" pitchFamily="2" charset="-79"/>
                <a:cs typeface="Arial" panose="020B0604020202020204" pitchFamily="34" charset="0"/>
              </a:rPr>
              <a:t>2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5F86DC9-18A1-8F4F-A0D7-E563045D6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6863" y="4138271"/>
            <a:ext cx="832265" cy="101298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C612008-D237-D24D-BD16-417422546A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413951" y="2664963"/>
            <a:ext cx="1837506" cy="43901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92CC136-C1E8-A042-9597-E65C6B1EF6D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2370"/>
          <a:stretch/>
        </p:blipFill>
        <p:spPr>
          <a:xfrm>
            <a:off x="697175" y="2096125"/>
            <a:ext cx="1132408" cy="196917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FB82330-5C3D-E844-A5C0-5166DB1A77E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32825" y="5339517"/>
            <a:ext cx="1339679" cy="368412"/>
          </a:xfrm>
          <a:prstGeom prst="rect">
            <a:avLst/>
          </a:prstGeom>
          <a:effectLst>
            <a:glow>
              <a:schemeClr val="tx1">
                <a:alpha val="40000"/>
              </a:schemeClr>
            </a:glow>
            <a:outerShdw blurRad="50800" dist="50800" dir="5400000" sx="1000" sy="1000" algn="ctr" rotWithShape="0">
              <a:schemeClr val="tx1"/>
            </a:outerShdw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DA39E4B-C3BA-A142-B3D2-C211F1429C4D}"/>
              </a:ext>
            </a:extLst>
          </p:cNvPr>
          <p:cNvSpPr txBox="1"/>
          <p:nvPr/>
        </p:nvSpPr>
        <p:spPr>
          <a:xfrm>
            <a:off x="9827044" y="5347197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trans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D9D0B9-6E00-2B40-8D5C-59BFADBB2C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31341" y="5039121"/>
            <a:ext cx="1339679" cy="368412"/>
          </a:xfrm>
          <a:prstGeom prst="rect">
            <a:avLst/>
          </a:prstGeom>
          <a:effectLst>
            <a:glow>
              <a:schemeClr val="tx1">
                <a:alpha val="40000"/>
              </a:schemeClr>
            </a:glow>
            <a:outerShdw blurRad="50800" dist="50800" dir="5400000" sx="1000" sy="1000" algn="ctr" rotWithShape="0">
              <a:schemeClr val="tx1"/>
            </a:outerShdw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AF59F7D-A098-FD4C-8356-EE826D8EF9AE}"/>
              </a:ext>
            </a:extLst>
          </p:cNvPr>
          <p:cNvSpPr txBox="1"/>
          <p:nvPr/>
        </p:nvSpPr>
        <p:spPr>
          <a:xfrm>
            <a:off x="3243361" y="5349562"/>
            <a:ext cx="669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meta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B4AF4E8-3CE9-8947-9641-932333841F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64107" y="5325555"/>
            <a:ext cx="1339679" cy="368412"/>
          </a:xfrm>
          <a:prstGeom prst="rect">
            <a:avLst/>
          </a:prstGeom>
          <a:effectLst>
            <a:glow>
              <a:schemeClr val="tx1">
                <a:alpha val="40000"/>
              </a:schemeClr>
            </a:glow>
            <a:outerShdw blurRad="50800" dist="50800" dir="5400000" sx="1000" sy="1000" algn="ctr" rotWithShape="0">
              <a:schemeClr val="tx1"/>
            </a:outerShdw>
          </a:effectLst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479F430-360B-CE4E-9E77-A75A2F91AA76}"/>
              </a:ext>
            </a:extLst>
          </p:cNvPr>
          <p:cNvCxnSpPr>
            <a:cxnSpLocks/>
          </p:cNvCxnSpPr>
          <p:nvPr/>
        </p:nvCxnSpPr>
        <p:spPr>
          <a:xfrm>
            <a:off x="3611653" y="4262509"/>
            <a:ext cx="0" cy="729748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F31E3DC7-A60C-B541-90B7-3E9F562A8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849881"/>
              </p:ext>
            </p:extLst>
          </p:nvPr>
        </p:nvGraphicFramePr>
        <p:xfrm>
          <a:off x="308919" y="3876606"/>
          <a:ext cx="2744482" cy="14046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34460">
                  <a:extLst>
                    <a:ext uri="{9D8B030D-6E8A-4147-A177-3AD203B41FA5}">
                      <a16:colId xmlns:a16="http://schemas.microsoft.com/office/drawing/2014/main" val="2335024964"/>
                    </a:ext>
                  </a:extLst>
                </a:gridCol>
                <a:gridCol w="239791">
                  <a:extLst>
                    <a:ext uri="{9D8B030D-6E8A-4147-A177-3AD203B41FA5}">
                      <a16:colId xmlns:a16="http://schemas.microsoft.com/office/drawing/2014/main" val="431559780"/>
                    </a:ext>
                  </a:extLst>
                </a:gridCol>
                <a:gridCol w="761084">
                  <a:extLst>
                    <a:ext uri="{9D8B030D-6E8A-4147-A177-3AD203B41FA5}">
                      <a16:colId xmlns:a16="http://schemas.microsoft.com/office/drawing/2014/main" val="2945435757"/>
                    </a:ext>
                  </a:extLst>
                </a:gridCol>
                <a:gridCol w="213086">
                  <a:extLst>
                    <a:ext uri="{9D8B030D-6E8A-4147-A177-3AD203B41FA5}">
                      <a16:colId xmlns:a16="http://schemas.microsoft.com/office/drawing/2014/main" val="74041423"/>
                    </a:ext>
                  </a:extLst>
                </a:gridCol>
                <a:gridCol w="596061">
                  <a:extLst>
                    <a:ext uri="{9D8B030D-6E8A-4147-A177-3AD203B41FA5}">
                      <a16:colId xmlns:a16="http://schemas.microsoft.com/office/drawing/2014/main" val="21851354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50" dirty="0"/>
                        <a:t>Mining</a:t>
                      </a:r>
                    </a:p>
                    <a:p>
                      <a:r>
                        <a:rPr lang="en-US" sz="1250" dirty="0"/>
                        <a:t>Discovery</a:t>
                      </a:r>
                    </a:p>
                    <a:p>
                      <a:r>
                        <a:rPr lang="en-US" sz="1250" dirty="0"/>
                        <a:t>Generation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1540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50" dirty="0"/>
                        <a:t>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170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50" dirty="0"/>
                        <a:t>Toxicity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412821"/>
                  </a:ext>
                </a:extLst>
              </a:tr>
            </a:tbl>
          </a:graphicData>
        </a:graphic>
      </p:graphicFrame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440428E-78A7-AB42-9C23-2ED6F167137C}"/>
              </a:ext>
            </a:extLst>
          </p:cNvPr>
          <p:cNvCxnSpPr>
            <a:cxnSpLocks/>
          </p:cNvCxnSpPr>
          <p:nvPr/>
        </p:nvCxnSpPr>
        <p:spPr>
          <a:xfrm>
            <a:off x="10984601" y="3950649"/>
            <a:ext cx="0" cy="172995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3105CB6A-AA2A-0347-A7DF-699EF06A402F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273869" y="5223326"/>
            <a:ext cx="12020" cy="310901"/>
          </a:xfrm>
          <a:prstGeom prst="bentConnector3">
            <a:avLst>
              <a:gd name="adj1" fmla="val -506173"/>
            </a:avLst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E6BAC97D-C052-2F4A-AE4C-9AA86BFC1733}"/>
              </a:ext>
            </a:extLst>
          </p:cNvPr>
          <p:cNvCxnSpPr>
            <a:cxnSpLocks/>
          </p:cNvCxnSpPr>
          <p:nvPr/>
        </p:nvCxnSpPr>
        <p:spPr>
          <a:xfrm>
            <a:off x="4571020" y="5263083"/>
            <a:ext cx="5256024" cy="308536"/>
          </a:xfrm>
          <a:prstGeom prst="bentConnector3">
            <a:avLst>
              <a:gd name="adj1" fmla="val 13055"/>
            </a:avLst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3F6E60DA-9E49-D24E-9C09-8D139E34826B}"/>
              </a:ext>
            </a:extLst>
          </p:cNvPr>
          <p:cNvSpPr/>
          <p:nvPr/>
        </p:nvSpPr>
        <p:spPr>
          <a:xfrm>
            <a:off x="5994004" y="4256805"/>
            <a:ext cx="675376" cy="675376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7D5E983-C3B7-9046-8EB9-8053F614D3D3}"/>
              </a:ext>
            </a:extLst>
          </p:cNvPr>
          <p:cNvSpPr/>
          <p:nvPr/>
        </p:nvSpPr>
        <p:spPr>
          <a:xfrm>
            <a:off x="7115437" y="4385856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9B0EFA2-F9D9-3048-9ED9-53B6DE1198FB}"/>
              </a:ext>
            </a:extLst>
          </p:cNvPr>
          <p:cNvSpPr txBox="1"/>
          <p:nvPr/>
        </p:nvSpPr>
        <p:spPr>
          <a:xfrm>
            <a:off x="7038268" y="4471370"/>
            <a:ext cx="625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ntHash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D268473-581C-CD42-B48D-AA3026E6573D}"/>
              </a:ext>
            </a:extLst>
          </p:cNvPr>
          <p:cNvSpPr/>
          <p:nvPr/>
        </p:nvSpPr>
        <p:spPr>
          <a:xfrm>
            <a:off x="5078607" y="4376538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25ABF58-AD0A-194A-A0C1-9FD0E393C3A7}"/>
              </a:ext>
            </a:extLst>
          </p:cNvPr>
          <p:cNvSpPr txBox="1"/>
          <p:nvPr/>
        </p:nvSpPr>
        <p:spPr>
          <a:xfrm>
            <a:off x="5044413" y="4396413"/>
            <a:ext cx="522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index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LR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0D28A08-0F56-FD43-A4A8-678954C96A0E}"/>
              </a:ext>
            </a:extLst>
          </p:cNvPr>
          <p:cNvSpPr/>
          <p:nvPr/>
        </p:nvSpPr>
        <p:spPr>
          <a:xfrm>
            <a:off x="6640125" y="4775541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5F488C-4595-4E49-813C-5F4735B4CE9E}"/>
              </a:ext>
            </a:extLst>
          </p:cNvPr>
          <p:cNvSpPr txBox="1"/>
          <p:nvPr/>
        </p:nvSpPr>
        <p:spPr>
          <a:xfrm>
            <a:off x="6626088" y="4857054"/>
            <a:ext cx="4972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miBF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153EF9-C017-FB41-B876-EC027A3BD0AA}"/>
              </a:ext>
            </a:extLst>
          </p:cNvPr>
          <p:cNvSpPr txBox="1"/>
          <p:nvPr/>
        </p:nvSpPr>
        <p:spPr>
          <a:xfrm>
            <a:off x="6000921" y="4402067"/>
            <a:ext cx="66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btllib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B1D20BC-FD7F-E146-9A48-B9109D740001}"/>
              </a:ext>
            </a:extLst>
          </p:cNvPr>
          <p:cNvSpPr/>
          <p:nvPr/>
        </p:nvSpPr>
        <p:spPr>
          <a:xfrm>
            <a:off x="5533600" y="4775541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D3F308-3EA6-8A41-B827-14CE8A5CDC67}"/>
              </a:ext>
            </a:extLst>
          </p:cNvPr>
          <p:cNvSpPr txBox="1"/>
          <p:nvPr/>
        </p:nvSpPr>
        <p:spPr>
          <a:xfrm>
            <a:off x="5571056" y="4863328"/>
            <a:ext cx="385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I/O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F0D8DB3F-DBAD-E240-A755-CEB3AC6CF61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18854" y="4377620"/>
            <a:ext cx="674672" cy="674672"/>
          </a:xfrm>
          <a:prstGeom prst="rect">
            <a:avLst/>
          </a:prstGeom>
        </p:spPr>
      </p:pic>
      <p:sp>
        <p:nvSpPr>
          <p:cNvPr id="51" name="Oval 50">
            <a:extLst>
              <a:ext uri="{FF2B5EF4-FFF2-40B4-BE49-F238E27FC236}">
                <a16:creationId xmlns:a16="http://schemas.microsoft.com/office/drawing/2014/main" id="{2CA3FC93-1667-4E42-8AEB-B6DADAA37782}"/>
              </a:ext>
            </a:extLst>
          </p:cNvPr>
          <p:cNvSpPr/>
          <p:nvPr/>
        </p:nvSpPr>
        <p:spPr>
          <a:xfrm>
            <a:off x="6108196" y="5036798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4B3D814-964E-6B45-A0E9-4A58486B5C42}"/>
              </a:ext>
            </a:extLst>
          </p:cNvPr>
          <p:cNvSpPr txBox="1"/>
          <p:nvPr/>
        </p:nvSpPr>
        <p:spPr>
          <a:xfrm>
            <a:off x="6047672" y="5049303"/>
            <a:ext cx="590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Bloom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filters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17011D9-997E-E848-998A-EDCDFC8449BE}"/>
              </a:ext>
            </a:extLst>
          </p:cNvPr>
          <p:cNvCxnSpPr>
            <a:cxnSpLocks/>
          </p:cNvCxnSpPr>
          <p:nvPr/>
        </p:nvCxnSpPr>
        <p:spPr>
          <a:xfrm>
            <a:off x="9147739" y="4262509"/>
            <a:ext cx="1437" cy="18240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D66FF12-AFAA-194F-8309-870C6267270D}"/>
              </a:ext>
            </a:extLst>
          </p:cNvPr>
          <p:cNvSpPr txBox="1"/>
          <p:nvPr/>
        </p:nvSpPr>
        <p:spPr>
          <a:xfrm>
            <a:off x="3652745" y="4361046"/>
            <a:ext cx="1274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Desdemona" pitchFamily="82" charset="77"/>
                <a:cs typeface="Beirut" pitchFamily="2" charset="-78"/>
              </a:rPr>
              <a:t>straglr</a:t>
            </a:r>
            <a:endParaRPr lang="en-US" sz="2400" dirty="0">
              <a:latin typeface="Desdemona" pitchFamily="82" charset="77"/>
              <a:cs typeface="Beirut" pitchFamily="2" charset="-78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15896325-7D2B-EB40-949C-40F727124F3E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7115" y="4438236"/>
            <a:ext cx="379116" cy="111211"/>
          </a:xfrm>
          <a:prstGeom prst="bentConnector2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2D33E45C-251C-F54B-A4D5-E21210C4F7FB}"/>
              </a:ext>
            </a:extLst>
          </p:cNvPr>
          <p:cNvSpPr txBox="1"/>
          <p:nvPr/>
        </p:nvSpPr>
        <p:spPr>
          <a:xfrm>
            <a:off x="1727992" y="6362989"/>
            <a:ext cx="9485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cap="small" spc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Genome Informatics Technology Ecosystem</a:t>
            </a:r>
          </a:p>
          <a:p>
            <a:endParaRPr lang="en-US" sz="2400" spc="600" dirty="0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9450A63E-B643-8347-8F05-51343B19BD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3892060" y="2419399"/>
            <a:ext cx="1182505" cy="441063"/>
          </a:xfrm>
          <a:prstGeom prst="rect">
            <a:avLst/>
          </a:prstGeom>
        </p:spPr>
      </p:pic>
      <p:sp>
        <p:nvSpPr>
          <p:cNvPr id="62" name="Oval 61">
            <a:extLst>
              <a:ext uri="{FF2B5EF4-FFF2-40B4-BE49-F238E27FC236}">
                <a16:creationId xmlns:a16="http://schemas.microsoft.com/office/drawing/2014/main" id="{2F912167-3209-EE42-AD27-90F0CA81FCFC}"/>
              </a:ext>
            </a:extLst>
          </p:cNvPr>
          <p:cNvSpPr/>
          <p:nvPr/>
        </p:nvSpPr>
        <p:spPr>
          <a:xfrm>
            <a:off x="1342460" y="955076"/>
            <a:ext cx="378373" cy="378373"/>
          </a:xfrm>
          <a:prstGeom prst="ellipse">
            <a:avLst/>
          </a:pr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5CC3D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C907206-1230-6644-AE85-801DF681717A}"/>
              </a:ext>
            </a:extLst>
          </p:cNvPr>
          <p:cNvSpPr/>
          <p:nvPr/>
        </p:nvSpPr>
        <p:spPr>
          <a:xfrm>
            <a:off x="5791079" y="955076"/>
            <a:ext cx="378373" cy="378373"/>
          </a:xfrm>
          <a:prstGeom prst="ellipse">
            <a:avLst/>
          </a:pr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5CC3D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F20802C-5C53-ED48-B9D9-2F1125D4B7C3}"/>
              </a:ext>
            </a:extLst>
          </p:cNvPr>
          <p:cNvSpPr/>
          <p:nvPr/>
        </p:nvSpPr>
        <p:spPr>
          <a:xfrm>
            <a:off x="10192171" y="955076"/>
            <a:ext cx="378373" cy="378373"/>
          </a:xfrm>
          <a:prstGeom prst="ellipse">
            <a:avLst/>
          </a:pr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5CC3D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A9FA5581-90E8-4A46-B169-C0E8A71A24F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34402" y="4744879"/>
            <a:ext cx="1271986" cy="40901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D83D383-1C1E-6A42-AD72-D59E5DBDEA7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-7279" b="-7158"/>
          <a:stretch/>
        </p:blipFill>
        <p:spPr>
          <a:xfrm>
            <a:off x="8774078" y="4326115"/>
            <a:ext cx="746625" cy="772357"/>
          </a:xfrm>
          <a:prstGeom prst="rect">
            <a:avLst/>
          </a:prstGeom>
        </p:spPr>
      </p:pic>
      <p:sp>
        <p:nvSpPr>
          <p:cNvPr id="66" name="Title 1">
            <a:extLst>
              <a:ext uri="{FF2B5EF4-FFF2-40B4-BE49-F238E27FC236}">
                <a16:creationId xmlns:a16="http://schemas.microsoft.com/office/drawing/2014/main" id="{848CB2CC-7801-1945-A9F7-D8EDE618848B}"/>
              </a:ext>
            </a:extLst>
          </p:cNvPr>
          <p:cNvSpPr txBox="1">
            <a:spLocks/>
          </p:cNvSpPr>
          <p:nvPr/>
        </p:nvSpPr>
        <p:spPr>
          <a:xfrm>
            <a:off x="1433856" y="-27147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 err="1"/>
              <a:t>TechnologY</a:t>
            </a:r>
            <a:endParaRPr lang="en-US" sz="6000" dirty="0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A5367EC7-F471-654A-871F-45A107BB13CF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6200000">
            <a:off x="821697" y="2611772"/>
            <a:ext cx="2136206" cy="344417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C4B2C53C-B059-7748-AC83-594AFE51A723}"/>
              </a:ext>
            </a:extLst>
          </p:cNvPr>
          <p:cNvSpPr txBox="1"/>
          <p:nvPr/>
        </p:nvSpPr>
        <p:spPr>
          <a:xfrm>
            <a:off x="3228356" y="5628589"/>
            <a:ext cx="20875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PROTEIN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DD4DF2E8-5316-6B44-A61B-A7E14DEBEC4D}"/>
              </a:ext>
            </a:extLst>
          </p:cNvPr>
          <p:cNvSpPr/>
          <p:nvPr/>
        </p:nvSpPr>
        <p:spPr>
          <a:xfrm>
            <a:off x="2877672" y="5785373"/>
            <a:ext cx="378373" cy="378373"/>
          </a:xfrm>
          <a:prstGeom prst="ellipse">
            <a:avLst/>
          </a:pr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5CC3D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AF5AD3C-A96B-0946-82F9-F364352D744D}"/>
              </a:ext>
            </a:extLst>
          </p:cNvPr>
          <p:cNvSpPr txBox="1"/>
          <p:nvPr/>
        </p:nvSpPr>
        <p:spPr>
          <a:xfrm>
            <a:off x="8665571" y="5724939"/>
            <a:ext cx="1117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aaHash</a:t>
            </a:r>
            <a:endParaRPr lang="en-US" sz="2400" dirty="0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CAEBDB71-17F3-E64C-A672-F6A80F5360AD}"/>
              </a:ext>
            </a:extLst>
          </p:cNvPr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69239" y="5824329"/>
            <a:ext cx="1314080" cy="526595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C97214E1-E164-A147-9221-41F40574B98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653048" y="5707002"/>
            <a:ext cx="1987410" cy="527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AC5064A-1EB1-3F4B-9E38-48F673BA42E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573818" y="4985245"/>
            <a:ext cx="1773382" cy="57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3350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913</TotalTime>
  <Words>51</Words>
  <Application>Microsoft Macintosh PowerPoint</Application>
  <PresentationFormat>Widescreen</PresentationFormat>
  <Paragraphs>43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Apple Symbols</vt:lpstr>
      <vt:lpstr>Arial</vt:lpstr>
      <vt:lpstr>Beirut</vt:lpstr>
      <vt:lpstr>Calibri</vt:lpstr>
      <vt:lpstr>Desdemona</vt:lpstr>
      <vt:lpstr>Trebuchet MS</vt:lpstr>
      <vt:lpstr>Tw Cen MT</vt:lpstr>
      <vt:lpstr>Circuit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RLW</cp:lastModifiedBy>
  <cp:revision>39</cp:revision>
  <cp:lastPrinted>2024-02-08T15:18:53Z</cp:lastPrinted>
  <dcterms:created xsi:type="dcterms:W3CDTF">2023-08-29T13:53:06Z</dcterms:created>
  <dcterms:modified xsi:type="dcterms:W3CDTF">2024-10-03T15:47:01Z</dcterms:modified>
</cp:coreProperties>
</file>

<file path=docProps/thumbnail.jpeg>
</file>